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0527" y="2721795"/>
            <a:ext cx="6254228" cy="25082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2951" y="4838641"/>
            <a:ext cx="7861218" cy="4131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899" y="772917"/>
            <a:ext cx="5146938" cy="6169386"/>
            <a:chOff x="-54899" y="772917"/>
            <a:chExt cx="5146938" cy="6169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4899" y="772917"/>
              <a:ext cx="5146938" cy="6169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93066" y="1381727"/>
            <a:ext cx="10386132" cy="4798450"/>
            <a:chOff x="-5193066" y="1381727"/>
            <a:chExt cx="10386132" cy="4798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93066" y="1381727"/>
              <a:ext cx="10386132" cy="47984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0021" y="1505225"/>
            <a:ext cx="2884375" cy="6933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8000" y="673755"/>
            <a:ext cx="4024819" cy="1147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7619" y="2403495"/>
            <a:ext cx="903431" cy="903431"/>
            <a:chOff x="5347619" y="2403495"/>
            <a:chExt cx="903431" cy="903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7619" y="2403495"/>
              <a:ext cx="903431" cy="903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7619" y="3853791"/>
            <a:ext cx="903431" cy="903431"/>
            <a:chOff x="5347619" y="3853791"/>
            <a:chExt cx="903431" cy="903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3853791"/>
              <a:ext cx="903431" cy="903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7619" y="5450855"/>
            <a:ext cx="903431" cy="903431"/>
            <a:chOff x="5347619" y="5450855"/>
            <a:chExt cx="903431" cy="903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7619" y="5450855"/>
              <a:ext cx="903431" cy="903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7143" y="2398561"/>
            <a:ext cx="859324" cy="859324"/>
            <a:chOff x="5357143" y="2398561"/>
            <a:chExt cx="859324" cy="8593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7143" y="2398561"/>
              <a:ext cx="859324" cy="8593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2859" y="2329210"/>
            <a:ext cx="4598414" cy="1098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11200" y="3780952"/>
            <a:ext cx="976269" cy="976269"/>
            <a:chOff x="5311200" y="3780952"/>
            <a:chExt cx="976269" cy="9762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1200" y="3780952"/>
              <a:ext cx="976269" cy="9762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91926" y="3725716"/>
            <a:ext cx="4540680" cy="1107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93066" y="5304017"/>
            <a:ext cx="1159011" cy="1159011"/>
            <a:chOff x="5193066" y="5304017"/>
            <a:chExt cx="1159011" cy="11590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066" y="5304017"/>
              <a:ext cx="1159011" cy="11590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26840" y="5248781"/>
            <a:ext cx="4486470" cy="15492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914" y="2767261"/>
            <a:ext cx="7879494" cy="20641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095" y="3461066"/>
            <a:ext cx="860402" cy="860402"/>
            <a:chOff x="5950095" y="3461066"/>
            <a:chExt cx="860402" cy="860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095" y="3461066"/>
              <a:ext cx="860402" cy="8604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50095" y="5194810"/>
            <a:ext cx="860402" cy="860402"/>
            <a:chOff x="5950095" y="5194810"/>
            <a:chExt cx="860402" cy="860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0095" y="5194810"/>
              <a:ext cx="860402" cy="8604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2616" y="3859625"/>
            <a:ext cx="858404" cy="4000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9275" y="3527292"/>
            <a:ext cx="1496240" cy="444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2616" y="5602854"/>
            <a:ext cx="489461" cy="4000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9275" y="5272077"/>
            <a:ext cx="1496240" cy="4445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3968" y="3858063"/>
            <a:ext cx="673937" cy="4000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0626" y="3527292"/>
            <a:ext cx="1496240" cy="4445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3968" y="5602854"/>
            <a:ext cx="794957" cy="4000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0626" y="5298619"/>
            <a:ext cx="1496240" cy="4445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6330" y="5194810"/>
            <a:ext cx="860402" cy="860402"/>
            <a:chOff x="1276330" y="5194810"/>
            <a:chExt cx="860402" cy="860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6330" y="5194810"/>
              <a:ext cx="860402" cy="860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330" y="3461066"/>
            <a:ext cx="860402" cy="860402"/>
            <a:chOff x="1276330" y="3461066"/>
            <a:chExt cx="860402" cy="8604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6330" y="3461066"/>
              <a:ext cx="860402" cy="860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624" y="750635"/>
            <a:ext cx="10889501" cy="2015755"/>
            <a:chOff x="-93624" y="750635"/>
            <a:chExt cx="10889501" cy="20157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3624" y="750635"/>
              <a:ext cx="10889501" cy="20157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0837" y="1449008"/>
            <a:ext cx="3907620" cy="10174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0624" y="3694625"/>
            <a:ext cx="511815" cy="399142"/>
            <a:chOff x="1450624" y="3694625"/>
            <a:chExt cx="511815" cy="3991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0624" y="3694625"/>
              <a:ext cx="511815" cy="399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8816" y="3657143"/>
            <a:ext cx="462960" cy="462960"/>
            <a:chOff x="6148816" y="3657143"/>
            <a:chExt cx="462960" cy="4629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8816" y="3657143"/>
              <a:ext cx="462960" cy="4629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6221" y="5343273"/>
            <a:ext cx="428150" cy="563476"/>
            <a:chOff x="6166221" y="5343273"/>
            <a:chExt cx="428150" cy="563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6221" y="5343273"/>
              <a:ext cx="428150" cy="563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2901" y="5230173"/>
            <a:ext cx="721820" cy="691687"/>
            <a:chOff x="1312901" y="5230173"/>
            <a:chExt cx="721820" cy="6916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2901" y="5230173"/>
              <a:ext cx="721820" cy="691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8591" y="676172"/>
            <a:ext cx="6209561" cy="6465622"/>
            <a:chOff x="4888591" y="676172"/>
            <a:chExt cx="6209561" cy="6465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8591" y="676172"/>
              <a:ext cx="6209561" cy="6465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57" y="917895"/>
            <a:ext cx="2514087" cy="1149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759" y="-104755"/>
            <a:ext cx="4374713" cy="1211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618" y="1763030"/>
            <a:ext cx="4484014" cy="2347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793" y="4089345"/>
            <a:ext cx="4596124" cy="3052449"/>
            <a:chOff x="160793" y="4089345"/>
            <a:chExt cx="4596124" cy="3052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793" y="4089345"/>
              <a:ext cx="4596124" cy="3052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8798" y="714242"/>
            <a:ext cx="6128115" cy="6128115"/>
            <a:chOff x="-848798" y="714242"/>
            <a:chExt cx="6128115" cy="6128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8798" y="714242"/>
              <a:ext cx="6128115" cy="61281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9646" y="580555"/>
            <a:ext cx="5610876" cy="15360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3558" y="2187168"/>
            <a:ext cx="2977569" cy="1556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6190" y="3743756"/>
            <a:ext cx="5193769" cy="3098601"/>
            <a:chOff x="5376190" y="3743756"/>
            <a:chExt cx="5193769" cy="30986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6190" y="3743756"/>
              <a:ext cx="5193769" cy="3098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587" y="697896"/>
            <a:ext cx="4639624" cy="6186248"/>
            <a:chOff x="-301587" y="697896"/>
            <a:chExt cx="4639624" cy="6186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587" y="697896"/>
              <a:ext cx="4639624" cy="61862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1353" y="2613868"/>
            <a:ext cx="6260939" cy="3662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3983" y="1510789"/>
            <a:ext cx="6035127" cy="5918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096" y="589327"/>
            <a:ext cx="4653382" cy="121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7122" y="724502"/>
            <a:ext cx="4629232" cy="6172391"/>
            <a:chOff x="6147122" y="724502"/>
            <a:chExt cx="4629232" cy="6172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7122" y="724502"/>
              <a:ext cx="4629232" cy="61723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64" y="2776582"/>
            <a:ext cx="6207215" cy="3662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618" y="1800101"/>
            <a:ext cx="6208482" cy="5685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482" y="638789"/>
            <a:ext cx="4005572" cy="10399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587" y="697896"/>
            <a:ext cx="4639624" cy="6186248"/>
            <a:chOff x="-301587" y="697896"/>
            <a:chExt cx="4639624" cy="6186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587" y="697896"/>
              <a:ext cx="4639624" cy="61862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8729" y="2198388"/>
            <a:ext cx="6227901" cy="4967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7396" y="1515863"/>
            <a:ext cx="6247815" cy="5193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2780" y="582573"/>
            <a:ext cx="3344037" cy="1294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0991" y="712909"/>
            <a:ext cx="6127480" cy="6127480"/>
            <a:chOff x="5130991" y="712909"/>
            <a:chExt cx="6127480" cy="6127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991" y="712909"/>
              <a:ext cx="6127480" cy="61274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65" y="2228552"/>
            <a:ext cx="3370342" cy="1295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2668" y="950962"/>
            <a:ext cx="5641257" cy="1536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970" y="4022618"/>
            <a:ext cx="2485911" cy="16729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749" y="3194341"/>
            <a:ext cx="1700494" cy="779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45218" y="882756"/>
            <a:ext cx="2204803" cy="2204803"/>
            <a:chOff x="4245218" y="882756"/>
            <a:chExt cx="2204803" cy="2204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218" y="882756"/>
              <a:ext cx="2204803" cy="2204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21" y="882756"/>
            <a:ext cx="2204803" cy="2204803"/>
            <a:chOff x="640021" y="882756"/>
            <a:chExt cx="2204803" cy="22048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21" y="882756"/>
              <a:ext cx="2204803" cy="22048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0325" y="4026499"/>
            <a:ext cx="2832120" cy="1529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3487" y="3269632"/>
            <a:ext cx="2336920" cy="667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0610" y="4026499"/>
            <a:ext cx="3248787" cy="1886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8908" y="3194341"/>
            <a:ext cx="1959542" cy="779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7274" y="833375"/>
            <a:ext cx="2303564" cy="2303564"/>
            <a:chOff x="7817274" y="833375"/>
            <a:chExt cx="2303564" cy="23035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7274" y="833375"/>
              <a:ext cx="2303564" cy="2303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2022-11-24T20:28:57Z</dcterms:created>
  <dcterms:modified xsi:type="dcterms:W3CDTF">2022-11-24T20:28:57Z</dcterms:modified>
</cp:coreProperties>
</file>